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8" r:id="rId42"/>
    <p:sldId id="296" r:id="rId43"/>
    <p:sldId id="297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9" r:id="rId54"/>
    <p:sldId id="308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6" autoAdjust="0"/>
    <p:restoredTop sz="94660"/>
  </p:normalViewPr>
  <p:slideViewPr>
    <p:cSldViewPr snapToGrid="0">
      <p:cViewPr varScale="1">
        <p:scale>
          <a:sx n="88" d="100"/>
          <a:sy n="88" d="100"/>
        </p:scale>
        <p:origin x="31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261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64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00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5103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43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708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7753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7643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219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748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269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06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669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959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77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096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502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548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appinventor.mit.edu/explore/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ever.com/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Bell Ringer 1/7/19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1412" y="1271451"/>
            <a:ext cx="9905999" cy="45197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500" dirty="0" smtClean="0">
                <a:solidFill>
                  <a:schemeClr val="bg1"/>
                </a:solidFill>
              </a:rPr>
              <a:t>What is one thing you would like to learn about technology or engineering during this semester/nine weeks?</a:t>
            </a:r>
            <a:endParaRPr lang="en-US" sz="4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225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1/18/19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1412" y="1271451"/>
            <a:ext cx="9905999" cy="45197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500" dirty="0" smtClean="0"/>
              <a:t>What should you do as a presenter to keep your audience’s attention?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40230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1/22/19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1412" y="1271451"/>
            <a:ext cx="9905999" cy="45197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500" dirty="0" smtClean="0"/>
              <a:t>What is technology?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16639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1/23/19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49234" y="627016"/>
            <a:ext cx="10755085" cy="515547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is the first step in the Engineering Design Process?</a:t>
            </a:r>
          </a:p>
          <a:p>
            <a:pPr marL="0" indent="0">
              <a:buNone/>
            </a:pPr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&amp;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tool in </a:t>
            </a:r>
            <a:r>
              <a:rPr lang="en-US" sz="5500" dirty="0" err="1" smtClean="0"/>
              <a:t>Sketchup</a:t>
            </a:r>
            <a:r>
              <a:rPr lang="en-US" sz="5500" dirty="0" smtClean="0"/>
              <a:t> makes our shapes 3D?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369585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32705" y="-112269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1/24/19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49234" y="627016"/>
            <a:ext cx="10755085" cy="577378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is the second step in the Engineering Design Process?</a:t>
            </a:r>
          </a:p>
          <a:p>
            <a:pPr marL="0" indent="0">
              <a:buNone/>
            </a:pPr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&amp;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tool in </a:t>
            </a:r>
            <a:r>
              <a:rPr lang="en-US" sz="5500" dirty="0" err="1" smtClean="0"/>
              <a:t>Sketchup</a:t>
            </a:r>
            <a:r>
              <a:rPr lang="en-US" sz="5500" dirty="0" smtClean="0"/>
              <a:t> allows us to rotate and see all sides of our project?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352278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32705" y="-112269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1/25/19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49234" y="627016"/>
            <a:ext cx="10755085" cy="577378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is the third step in the engineering design process?</a:t>
            </a:r>
          </a:p>
          <a:p>
            <a:pPr marL="0" indent="0">
              <a:buNone/>
            </a:pPr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&amp;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tool in </a:t>
            </a:r>
            <a:r>
              <a:rPr lang="en-US" sz="5500" dirty="0" err="1" smtClean="0"/>
              <a:t>Sketchup</a:t>
            </a:r>
            <a:r>
              <a:rPr lang="en-US" sz="5500" dirty="0" smtClean="0"/>
              <a:t> allows us to change the size of objects?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128967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32705" y="-112269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1/28/19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45028" y="269963"/>
            <a:ext cx="10911840" cy="602633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is the fourth step in the engineering design process?</a:t>
            </a:r>
          </a:p>
          <a:p>
            <a:pPr marL="0" indent="0">
              <a:buNone/>
            </a:pPr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&amp;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tool(s) in </a:t>
            </a:r>
            <a:r>
              <a:rPr lang="en-US" sz="5500" dirty="0" err="1" smtClean="0"/>
              <a:t>Sketchup</a:t>
            </a:r>
            <a:r>
              <a:rPr lang="en-US" sz="5500" dirty="0" smtClean="0"/>
              <a:t> could we use to make triangles?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150379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32705" y="-112269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1/30/19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0857" y="740229"/>
            <a:ext cx="10911840" cy="549510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is the last step in the engineering design process?</a:t>
            </a:r>
          </a:p>
          <a:p>
            <a:pPr marL="0" indent="0">
              <a:buNone/>
            </a:pPr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&amp;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does an apostrophe (‘) mean when we are dimensioning in </a:t>
            </a:r>
            <a:r>
              <a:rPr lang="en-US" sz="5500" dirty="0" err="1" smtClean="0"/>
              <a:t>Sketchup</a:t>
            </a:r>
            <a:r>
              <a:rPr lang="en-US" sz="5500" dirty="0" smtClean="0"/>
              <a:t>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172487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32705" y="-112269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1/31/19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0857" y="740229"/>
            <a:ext cx="10911840" cy="549510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step in the design process involves brain storming?</a:t>
            </a:r>
          </a:p>
          <a:p>
            <a:pPr marL="0" indent="0">
              <a:buNone/>
            </a:pPr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&amp;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How do you create a pyramid in </a:t>
            </a:r>
            <a:r>
              <a:rPr lang="en-US" sz="5500" dirty="0" err="1" smtClean="0"/>
              <a:t>Sketchup</a:t>
            </a:r>
            <a:r>
              <a:rPr lang="en-US" sz="5500" dirty="0" smtClean="0"/>
              <a:t>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194931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32705" y="-112269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2/1/19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0857" y="740229"/>
            <a:ext cx="10911840" cy="549510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step in the design process involves research on the problem?</a:t>
            </a:r>
          </a:p>
          <a:p>
            <a:pPr marL="0" indent="0">
              <a:buNone/>
            </a:pPr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&amp;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tool in </a:t>
            </a:r>
            <a:r>
              <a:rPr lang="en-US" sz="5500" dirty="0" err="1" smtClean="0"/>
              <a:t>Sketchup</a:t>
            </a:r>
            <a:r>
              <a:rPr lang="en-US" sz="5500" dirty="0" smtClean="0"/>
              <a:t> would allow you to turn an object on any axis?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51394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32705" y="-112269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2/4/19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0857" y="740229"/>
            <a:ext cx="10911840" cy="549510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step in the design process involves making a model and refining it?</a:t>
            </a:r>
          </a:p>
          <a:p>
            <a:pPr marL="0" indent="0">
              <a:buNone/>
            </a:pPr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&amp;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tool in </a:t>
            </a:r>
            <a:r>
              <a:rPr lang="en-US" sz="5500" dirty="0" err="1" smtClean="0"/>
              <a:t>Sketchup</a:t>
            </a:r>
            <a:r>
              <a:rPr lang="en-US" sz="5500" dirty="0" smtClean="0"/>
              <a:t> allows us to apply color or texture to our designs?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85428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Bell Ringer 1/8/19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1412" y="1271451"/>
            <a:ext cx="9905999" cy="45197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500" dirty="0" smtClean="0"/>
              <a:t>What is the most important thing to remember when working in the lab? 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267290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32705" y="-112269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2/5/19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0857" y="740229"/>
            <a:ext cx="10911840" cy="549510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simple machine would a wheelchair ramp represent?</a:t>
            </a:r>
          </a:p>
          <a:p>
            <a:pPr marL="0" indent="0">
              <a:buNone/>
            </a:pPr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&amp;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Where would we find furniture and other materials for our </a:t>
            </a:r>
            <a:r>
              <a:rPr lang="en-US" sz="5500" dirty="0" err="1" smtClean="0"/>
              <a:t>Sketchup</a:t>
            </a:r>
            <a:r>
              <a:rPr lang="en-US" sz="5500" smtClean="0"/>
              <a:t> models?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117379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32705" y="-112269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2/11/19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0857" y="740229"/>
            <a:ext cx="10911840" cy="549510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is the purpose of a simple machine?</a:t>
            </a:r>
          </a:p>
          <a:p>
            <a:pPr marL="0" indent="0">
              <a:buNone/>
            </a:pPr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&amp;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Why is it important to dimension </a:t>
            </a:r>
            <a:r>
              <a:rPr lang="en-US" sz="5500" dirty="0" err="1" smtClean="0"/>
              <a:t>Sketchup</a:t>
            </a:r>
            <a:r>
              <a:rPr lang="en-US" sz="5500" dirty="0" smtClean="0"/>
              <a:t> </a:t>
            </a:r>
            <a:r>
              <a:rPr lang="en-US" sz="5500" smtClean="0"/>
              <a:t>drawings correctly?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385985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32705" y="-112269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2/12/19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0857" y="740229"/>
            <a:ext cx="10911840" cy="549510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Where would we find an inclined plane in use?</a:t>
            </a:r>
          </a:p>
          <a:p>
            <a:pPr marL="0" indent="0">
              <a:buNone/>
            </a:pPr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&amp;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happens to our drawing when we try to make changes after grouping </a:t>
            </a:r>
            <a:r>
              <a:rPr lang="en-US" sz="5500" smtClean="0"/>
              <a:t>shapes together?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182001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32705" y="-112269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</a:t>
            </a:r>
            <a:r>
              <a:rPr lang="en-US" sz="6000" smtClean="0"/>
              <a:t>Ringer 2/14/19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0857" y="740229"/>
            <a:ext cx="10911840" cy="549510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Where would we find a set of gears in use?</a:t>
            </a:r>
          </a:p>
          <a:p>
            <a:pPr marL="0" indent="0">
              <a:buNone/>
            </a:pPr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&amp;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should we check if we put siding on our castle and cannot see the texture of it?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387427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32705" y="-112269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2/15/19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0857" y="740229"/>
            <a:ext cx="10911840" cy="5495107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Screws turn ______ motion into _________ motion?</a:t>
            </a:r>
          </a:p>
          <a:p>
            <a:pPr marL="0" indent="0">
              <a:buNone/>
            </a:pPr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&amp;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is the easiest way to copy and paste parts of your model?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293626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32705" y="-112269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2/25/19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0857" y="740229"/>
            <a:ext cx="10911840" cy="5495107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simple machine would help us lift a heavy object straight up?</a:t>
            </a:r>
          </a:p>
          <a:p>
            <a:pPr marL="0" indent="0">
              <a:buNone/>
            </a:pPr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&amp;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</a:t>
            </a:r>
            <a:r>
              <a:rPr lang="en-US" sz="5500" dirty="0" err="1" smtClean="0"/>
              <a:t>Sketchup</a:t>
            </a:r>
            <a:r>
              <a:rPr lang="en-US" sz="5500" dirty="0" smtClean="0"/>
              <a:t> tool will be most important in modeling </a:t>
            </a:r>
            <a:r>
              <a:rPr lang="en-US" sz="5500" smtClean="0"/>
              <a:t>our houses?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335905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32705" y="-112269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2/26/19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0857" y="740229"/>
            <a:ext cx="10911840" cy="5495107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is the difference between a simple machine and a complex machine?</a:t>
            </a:r>
          </a:p>
          <a:p>
            <a:pPr marL="0" indent="0">
              <a:buNone/>
            </a:pPr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&amp;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</a:t>
            </a:r>
            <a:r>
              <a:rPr lang="en-US" sz="5500" dirty="0" err="1" smtClean="0"/>
              <a:t>Sketchup</a:t>
            </a:r>
            <a:r>
              <a:rPr lang="en-US" sz="5500" dirty="0" smtClean="0"/>
              <a:t> tool allows us to place guidelines in </a:t>
            </a:r>
            <a:r>
              <a:rPr lang="en-US" sz="5500" smtClean="0"/>
              <a:t>our designs?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49562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32705" y="-112269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2/27/19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0857" y="740229"/>
            <a:ext cx="10911840" cy="549510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type of motion does a simple gear train use and transfer?</a:t>
            </a:r>
          </a:p>
          <a:p>
            <a:pPr marL="0" indent="0">
              <a:buNone/>
            </a:pPr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&amp;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part of the restaurant has been the hardest?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89277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32705" y="-112269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2/28/19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0857" y="740229"/>
            <a:ext cx="10911840" cy="549510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type of motion does a universal joint use and transfer?</a:t>
            </a:r>
          </a:p>
          <a:p>
            <a:pPr marL="0" indent="0">
              <a:buNone/>
            </a:pPr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&amp;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Why do we need to include all of the house requirements in </a:t>
            </a:r>
            <a:r>
              <a:rPr lang="en-US" sz="5500" smtClean="0"/>
              <a:t>our sketches?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63210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32705" y="-112269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3/1/19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0857" y="740229"/>
            <a:ext cx="10911840" cy="549510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type of motion does a rack and pinion need input and what does it output?</a:t>
            </a:r>
          </a:p>
          <a:p>
            <a:pPr marL="0" indent="0">
              <a:buNone/>
            </a:pPr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&amp;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do we use to find the measurement of objects in </a:t>
            </a:r>
            <a:r>
              <a:rPr lang="en-US" sz="5500" smtClean="0"/>
              <a:t>Sketchup?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131990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1/9/19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1412" y="1271451"/>
            <a:ext cx="9905999" cy="45197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500" dirty="0" smtClean="0"/>
              <a:t>What should a student do if they have gum when they come into the classroom?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223714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32705" y="-112269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3/4/19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0857" y="740229"/>
            <a:ext cx="10911840" cy="5495107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mechanism do we find in the steering of a car?</a:t>
            </a:r>
          </a:p>
          <a:p>
            <a:pPr marL="0" indent="0">
              <a:buNone/>
            </a:pPr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&amp;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is the proper modeling order for our house in </a:t>
            </a:r>
            <a:r>
              <a:rPr lang="en-US" sz="5500" dirty="0" err="1" smtClean="0"/>
              <a:t>Sketchup</a:t>
            </a:r>
            <a:r>
              <a:rPr lang="en-US" sz="5500" dirty="0" smtClean="0"/>
              <a:t>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31325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32705" y="-112269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</a:t>
            </a:r>
            <a:r>
              <a:rPr lang="en-US" sz="6000" smtClean="0"/>
              <a:t>Ringer 3/6/19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0857" y="740229"/>
            <a:ext cx="10911840" cy="549510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mechanism do we find in a watch?</a:t>
            </a:r>
          </a:p>
          <a:p>
            <a:pPr marL="0" indent="0">
              <a:buNone/>
            </a:pPr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&amp;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tool in </a:t>
            </a:r>
            <a:r>
              <a:rPr lang="en-US" sz="5500" dirty="0" err="1" smtClean="0"/>
              <a:t>Sketchup</a:t>
            </a:r>
            <a:r>
              <a:rPr lang="en-US" sz="5500" dirty="0" smtClean="0"/>
              <a:t> will help make windows and doors?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130690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32705" y="-112269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3/7/19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0857" y="740229"/>
            <a:ext cx="10911840" cy="549510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mechanism do we find on the wheels of a train?</a:t>
            </a:r>
          </a:p>
          <a:p>
            <a:pPr marL="0" indent="0">
              <a:buNone/>
            </a:pPr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&amp;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tool in </a:t>
            </a:r>
            <a:r>
              <a:rPr lang="en-US" sz="5500" dirty="0" err="1" smtClean="0"/>
              <a:t>Sketchup</a:t>
            </a:r>
            <a:r>
              <a:rPr lang="en-US" sz="5500" dirty="0" smtClean="0"/>
              <a:t> will allow us to make arches?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134238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32705" y="-112269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3/8/19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0857" y="740229"/>
            <a:ext cx="10911840" cy="549510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mechanism do we find in an ice cream scoop?</a:t>
            </a:r>
          </a:p>
          <a:p>
            <a:pPr marL="0" indent="0">
              <a:buNone/>
            </a:pPr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&amp;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procedure in </a:t>
            </a:r>
            <a:r>
              <a:rPr lang="en-US" sz="5500" dirty="0" err="1" smtClean="0"/>
              <a:t>Sketchup</a:t>
            </a:r>
            <a:r>
              <a:rPr lang="en-US" sz="5500" dirty="0" smtClean="0"/>
              <a:t> will help us make </a:t>
            </a:r>
            <a:r>
              <a:rPr lang="en-US" sz="5500" smtClean="0"/>
              <a:t>a roof?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429457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32705" y="-112269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3/11/19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0857" y="740229"/>
            <a:ext cx="10911840" cy="549510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mechanism do we find in a car drive shaft?</a:t>
            </a:r>
          </a:p>
          <a:p>
            <a:pPr marL="0" indent="0">
              <a:buNone/>
            </a:pPr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&amp;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procedure in </a:t>
            </a:r>
            <a:r>
              <a:rPr lang="en-US" sz="5500" dirty="0" err="1" smtClean="0"/>
              <a:t>Sketchup</a:t>
            </a:r>
            <a:r>
              <a:rPr lang="en-US" sz="5500" dirty="0" smtClean="0"/>
              <a:t> will help us make cut </a:t>
            </a:r>
            <a:r>
              <a:rPr lang="en-US" sz="5500" smtClean="0"/>
              <a:t>outs for doors?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25668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32705" y="-112269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3/12/19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0857" y="740229"/>
            <a:ext cx="10911840" cy="549510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mechanism do we find in a computer printer to move the paper?</a:t>
            </a:r>
          </a:p>
          <a:p>
            <a:pPr marL="0" indent="0">
              <a:buNone/>
            </a:pPr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&amp;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problems arise if we do not build our house models in the </a:t>
            </a:r>
            <a:r>
              <a:rPr lang="en-US" sz="5500" smtClean="0"/>
              <a:t>correct order?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177047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32705" y="-112269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3/13/19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0857" y="740229"/>
            <a:ext cx="10911840" cy="54951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All Grades –</a:t>
            </a:r>
          </a:p>
          <a:p>
            <a:pPr marL="0" indent="0">
              <a:buNone/>
            </a:pPr>
            <a:r>
              <a:rPr lang="en-US" sz="5500" dirty="0" smtClean="0"/>
              <a:t>What is the best part of a </a:t>
            </a:r>
            <a:r>
              <a:rPr lang="en-US" sz="5500" smtClean="0"/>
              <a:t>shortened school day?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160325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32705" y="-112269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3/14/19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0857" y="740229"/>
            <a:ext cx="10911840" cy="5495107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Where would we most likely find a chain drive in use?</a:t>
            </a:r>
          </a:p>
          <a:p>
            <a:pPr marL="0" indent="0">
              <a:buNone/>
            </a:pPr>
            <a:endParaRPr lang="en-US" sz="5500" dirty="0"/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and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</a:t>
            </a:r>
            <a:r>
              <a:rPr lang="en-US" sz="5500" dirty="0" err="1" smtClean="0"/>
              <a:t>Sketchup</a:t>
            </a:r>
            <a:r>
              <a:rPr lang="en-US" sz="5500" dirty="0" smtClean="0"/>
              <a:t> tool can be used to see your model from </a:t>
            </a:r>
            <a:r>
              <a:rPr lang="en-US" sz="5500" smtClean="0"/>
              <a:t>all angles?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292473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32705" y="-112269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3/15/19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0857" y="740229"/>
            <a:ext cx="10911840" cy="549510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Where would we most likely find a belt drive in use?</a:t>
            </a:r>
          </a:p>
          <a:p>
            <a:pPr marL="0" indent="0">
              <a:buNone/>
            </a:pPr>
            <a:endParaRPr lang="en-US" sz="5500" dirty="0"/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and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</a:t>
            </a:r>
            <a:r>
              <a:rPr lang="en-US" sz="5500" dirty="0" err="1" smtClean="0"/>
              <a:t>Sketchup</a:t>
            </a:r>
            <a:r>
              <a:rPr lang="en-US" sz="5500" dirty="0" smtClean="0"/>
              <a:t> tool can be used to turn objects for proper placement in our models?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353564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82533" y="-268078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3/18/19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52299" y="304800"/>
            <a:ext cx="10911840" cy="623533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Where would we most likely find a rack and pinion in use?</a:t>
            </a:r>
          </a:p>
          <a:p>
            <a:pPr marL="0" indent="0">
              <a:buNone/>
            </a:pPr>
            <a:r>
              <a:rPr lang="en-US" sz="5500" dirty="0" smtClean="0"/>
              <a:t>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skills from </a:t>
            </a:r>
            <a:r>
              <a:rPr lang="en-US" sz="5500" dirty="0" err="1" smtClean="0"/>
              <a:t>Sketchup</a:t>
            </a:r>
            <a:r>
              <a:rPr lang="en-US" sz="5500" dirty="0" smtClean="0"/>
              <a:t> might be useful in AutoCAD?</a:t>
            </a:r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area of technology do you want to learn about this quarter?</a:t>
            </a:r>
          </a:p>
          <a:p>
            <a:pPr marL="0" indent="0">
              <a:buNone/>
            </a:pP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334917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1/10/19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1412" y="1271451"/>
            <a:ext cx="9905999" cy="45197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500" dirty="0" smtClean="0"/>
              <a:t>What is the class rule/policy on cell phones?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96582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12865" y="-321275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3/19/19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31817" y="304798"/>
            <a:ext cx="10911840" cy="623533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mechanism(s) might we find in a windmill?</a:t>
            </a:r>
          </a:p>
          <a:p>
            <a:pPr marL="0" indent="0">
              <a:buNone/>
            </a:pPr>
            <a:r>
              <a:rPr lang="en-US" sz="5500" dirty="0" smtClean="0"/>
              <a:t>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apps on a phone or tablet might help people?</a:t>
            </a:r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area of technology do you want to learn about this quarter?</a:t>
            </a:r>
          </a:p>
          <a:p>
            <a:pPr marL="0" indent="0">
              <a:buNone/>
            </a:pP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58278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12865" y="-321275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3/20/19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31817" y="304798"/>
            <a:ext cx="10911840" cy="62353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mechanism(s) might we find in a hand mixer?</a:t>
            </a:r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and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is the advantage of AutoCAD over 3D </a:t>
            </a:r>
            <a:r>
              <a:rPr lang="en-US" sz="5500" smtClean="0"/>
              <a:t>Modeling software?</a:t>
            </a:r>
            <a:endParaRPr lang="en-US" sz="5500" dirty="0" smtClean="0"/>
          </a:p>
          <a:p>
            <a:pPr marL="0" indent="0">
              <a:buNone/>
            </a:pP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313262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-113002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 App Inventor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479" y="2412274"/>
            <a:ext cx="11605761" cy="13411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479" y="2342606"/>
            <a:ext cx="11747863" cy="36140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hlinkClick r:id="rId2"/>
              </a:rPr>
              <a:t>http://appinventor.mit.edu/explore/</a:t>
            </a:r>
            <a:endParaRPr lang="en-US" sz="60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79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-113002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 App Inventor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479" y="1166949"/>
            <a:ext cx="11747863" cy="47897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000" b="1" u="sng" dirty="0" smtClean="0"/>
              <a:t>Email:</a:t>
            </a:r>
          </a:p>
          <a:p>
            <a:pPr marL="0" indent="0" algn="ctr">
              <a:buNone/>
            </a:pPr>
            <a:r>
              <a:rPr lang="en-US" sz="5000" dirty="0" err="1" smtClean="0"/>
              <a:t>daniellmstechstudents</a:t>
            </a:r>
            <a:r>
              <a:rPr lang="en-US" sz="5000" dirty="0" smtClean="0"/>
              <a:t>@ gmail.com</a:t>
            </a:r>
          </a:p>
          <a:p>
            <a:pPr marL="0" indent="0" algn="ctr">
              <a:buNone/>
            </a:pPr>
            <a:r>
              <a:rPr lang="en-US" sz="5000" b="1" u="sng" dirty="0" smtClean="0"/>
              <a:t>Password: </a:t>
            </a:r>
          </a:p>
          <a:p>
            <a:pPr marL="0" indent="0" algn="ctr">
              <a:buNone/>
            </a:pPr>
            <a:r>
              <a:rPr lang="en-US" sz="5000" dirty="0" smtClean="0"/>
              <a:t>TechStudents1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36932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12865" y="-321275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3/21/19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31817" y="304798"/>
            <a:ext cx="10911840" cy="62353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mechanism(s) might we find on a lawn mower?</a:t>
            </a:r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and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object would you like to be able to create in AutoCAD for </a:t>
            </a:r>
            <a:r>
              <a:rPr lang="en-US" sz="5500" smtClean="0"/>
              <a:t>3D printing?</a:t>
            </a:r>
            <a:endParaRPr lang="en-US" sz="5500" dirty="0" smtClean="0"/>
          </a:p>
          <a:p>
            <a:pPr marL="0" indent="0">
              <a:buNone/>
            </a:pP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75581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12865" y="-321275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3/22/19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31817" y="304798"/>
            <a:ext cx="10911840" cy="623533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How do we increase torque using gears or sprockets?</a:t>
            </a:r>
          </a:p>
          <a:p>
            <a:pPr marL="0" indent="0">
              <a:buNone/>
            </a:pPr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and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tool is used in </a:t>
            </a:r>
            <a:r>
              <a:rPr lang="en-US" sz="5500" dirty="0" err="1" smtClean="0"/>
              <a:t>Tinkercad</a:t>
            </a:r>
            <a:r>
              <a:rPr lang="en-US" sz="5500" dirty="0" smtClean="0"/>
              <a:t> to turn an object and place it on </a:t>
            </a:r>
            <a:r>
              <a:rPr lang="en-US" sz="5500" smtClean="0"/>
              <a:t>your model?</a:t>
            </a:r>
            <a:endParaRPr lang="en-US" sz="5500" dirty="0" smtClean="0"/>
          </a:p>
          <a:p>
            <a:pPr marL="0" indent="0">
              <a:buNone/>
            </a:pP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2833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12865" y="-321275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3/25/19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31817" y="304798"/>
            <a:ext cx="10911840" cy="623533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How do we increase speed using gears or sprockets?</a:t>
            </a:r>
          </a:p>
          <a:p>
            <a:pPr marL="0" indent="0">
              <a:buNone/>
            </a:pPr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and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tool is used in </a:t>
            </a:r>
            <a:r>
              <a:rPr lang="en-US" sz="5500" dirty="0" err="1" smtClean="0"/>
              <a:t>Tinkercad</a:t>
            </a:r>
            <a:r>
              <a:rPr lang="en-US" sz="5500" dirty="0"/>
              <a:t> </a:t>
            </a:r>
            <a:r>
              <a:rPr lang="en-US" sz="5500" dirty="0" smtClean="0"/>
              <a:t>to ensure that pieces are lined </a:t>
            </a:r>
            <a:r>
              <a:rPr lang="en-US" sz="5500" smtClean="0"/>
              <a:t>up properly?</a:t>
            </a:r>
            <a:endParaRPr lang="en-US" sz="5500" dirty="0" smtClean="0"/>
          </a:p>
          <a:p>
            <a:pPr marL="0" indent="0">
              <a:buNone/>
            </a:pP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176997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12865" y="-321275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3/26/19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31817" y="304798"/>
            <a:ext cx="10911840" cy="623533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How does placing an idler between two gears of the same size affect torque and speed?</a:t>
            </a:r>
          </a:p>
          <a:p>
            <a:pPr marL="0" indent="0">
              <a:buNone/>
            </a:pPr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and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Where would we find shapes, letters, and numbers for </a:t>
            </a:r>
            <a:r>
              <a:rPr lang="en-US" sz="5500" smtClean="0"/>
              <a:t>our models?</a:t>
            </a:r>
            <a:endParaRPr lang="en-US" sz="5500" dirty="0" smtClean="0"/>
          </a:p>
          <a:p>
            <a:pPr marL="0" indent="0">
              <a:buNone/>
            </a:pP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75110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12865" y="-321275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3/27/19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31817" y="304798"/>
            <a:ext cx="10911840" cy="623533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A rack and pinion is used to transfer ________ motion into _______ motion.</a:t>
            </a:r>
          </a:p>
          <a:p>
            <a:pPr marL="0" indent="0">
              <a:buNone/>
            </a:pPr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and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shape would you start with if you wanted to make a car in </a:t>
            </a:r>
            <a:r>
              <a:rPr lang="en-US" sz="5500" dirty="0" err="1" smtClean="0"/>
              <a:t>Tinkercad</a:t>
            </a:r>
            <a:r>
              <a:rPr lang="en-US" sz="5500" dirty="0" smtClean="0"/>
              <a:t>?</a:t>
            </a:r>
          </a:p>
          <a:p>
            <a:pPr marL="0" indent="0">
              <a:buNone/>
            </a:pP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331370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12865" y="-321275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3/28/19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31817" y="304798"/>
            <a:ext cx="10911840" cy="623533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A belt or chain drive is used to transfer ________ motion and the pulleys or sprockets turn in the _________ direction.</a:t>
            </a:r>
          </a:p>
          <a:p>
            <a:pPr marL="0" indent="0">
              <a:buNone/>
            </a:pPr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and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is the space in </a:t>
            </a:r>
            <a:r>
              <a:rPr lang="en-US" sz="5500" dirty="0" err="1" smtClean="0"/>
              <a:t>Tinkercad</a:t>
            </a:r>
            <a:r>
              <a:rPr lang="en-US" sz="5500" dirty="0" smtClean="0"/>
              <a:t> called where you create the model?</a:t>
            </a:r>
          </a:p>
          <a:p>
            <a:pPr marL="0" indent="0">
              <a:buNone/>
            </a:pP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83629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1/11/19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1412" y="1271451"/>
            <a:ext cx="9905999" cy="45197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500" dirty="0" smtClean="0"/>
              <a:t>What should you put on your bell ringer sheet if you are </a:t>
            </a:r>
            <a:r>
              <a:rPr lang="en-US" sz="4500" smtClean="0"/>
              <a:t>absent during the week?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287752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373" y="-278465"/>
            <a:ext cx="9905998" cy="1478570"/>
          </a:xfrm>
        </p:spPr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189" y="1761808"/>
            <a:ext cx="11852366" cy="3541714"/>
          </a:xfrm>
        </p:spPr>
        <p:txBody>
          <a:bodyPr>
            <a:noAutofit/>
          </a:bodyPr>
          <a:lstStyle/>
          <a:p>
            <a:r>
              <a:rPr lang="en-US" sz="4800" dirty="0" smtClean="0"/>
              <a:t>List 5 of the 12 mechanisms that we have built.</a:t>
            </a:r>
          </a:p>
          <a:p>
            <a:pPr marL="0" indent="0">
              <a:buNone/>
            </a:pPr>
            <a:endParaRPr lang="en-US" sz="4800" dirty="0" smtClean="0"/>
          </a:p>
          <a:p>
            <a:r>
              <a:rPr lang="en-US" sz="4800" dirty="0" smtClean="0"/>
              <a:t>How do we increase/decrease speed/torque?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0960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12865" y="-321275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4/08/19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31817" y="304798"/>
            <a:ext cx="10911840" cy="623533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Which mechanism that we built would be the most useful and why?</a:t>
            </a:r>
          </a:p>
          <a:p>
            <a:pPr marL="0" indent="0">
              <a:buNone/>
            </a:pPr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and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Which tool in </a:t>
            </a:r>
            <a:r>
              <a:rPr lang="en-US" sz="5500" dirty="0" err="1" smtClean="0"/>
              <a:t>Tinkercad</a:t>
            </a:r>
            <a:r>
              <a:rPr lang="en-US" sz="5500" dirty="0" smtClean="0"/>
              <a:t> do you think will be most useful </a:t>
            </a:r>
            <a:r>
              <a:rPr lang="en-US" sz="5500" smtClean="0"/>
              <a:t>and why?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393891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12865" y="-321275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4/09/19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31817" y="304798"/>
            <a:ext cx="10911840" cy="623533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is the part called that makes the follower rise and fall, and is that mechanism reversible?</a:t>
            </a:r>
          </a:p>
          <a:p>
            <a:pPr marL="0" indent="0">
              <a:buNone/>
            </a:pPr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and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To start a new project in </a:t>
            </a:r>
            <a:r>
              <a:rPr lang="en-US" sz="5500" dirty="0" err="1" smtClean="0"/>
              <a:t>Tinkercad</a:t>
            </a:r>
            <a:r>
              <a:rPr lang="en-US" sz="5500" dirty="0" smtClean="0"/>
              <a:t> you need a new what?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372490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12865" y="-321275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4/10/19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31817" y="304798"/>
            <a:ext cx="10911840" cy="623533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is the part called that allows motion input to move the slider?</a:t>
            </a:r>
          </a:p>
          <a:p>
            <a:pPr marL="0" indent="0">
              <a:buNone/>
            </a:pPr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and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When using multiple pieces in a model what is used to turn them into </a:t>
            </a:r>
            <a:r>
              <a:rPr lang="en-US" sz="5500" smtClean="0"/>
              <a:t>one piece?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94839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-78167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Extension Activity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057" y="1400403"/>
            <a:ext cx="11277599" cy="4699952"/>
          </a:xfrm>
        </p:spPr>
        <p:txBody>
          <a:bodyPr>
            <a:noAutofit/>
          </a:bodyPr>
          <a:lstStyle/>
          <a:p>
            <a:r>
              <a:rPr lang="en-US" sz="3800" dirty="0" smtClean="0"/>
              <a:t>Go to: </a:t>
            </a:r>
            <a:r>
              <a:rPr lang="en-US" sz="3800" dirty="0" smtClean="0">
                <a:hlinkClick r:id="rId2"/>
              </a:rPr>
              <a:t>WWW.CLEVER.COM</a:t>
            </a:r>
            <a:endParaRPr lang="en-US" sz="3800" dirty="0" smtClean="0"/>
          </a:p>
          <a:p>
            <a:r>
              <a:rPr lang="en-US" sz="3800" dirty="0" smtClean="0"/>
              <a:t>In the top right click Login as Student, and on the next page click Login With Active Directory</a:t>
            </a:r>
          </a:p>
          <a:p>
            <a:r>
              <a:rPr lang="en-US" sz="3800" dirty="0" smtClean="0"/>
              <a:t>Click on </a:t>
            </a:r>
            <a:r>
              <a:rPr lang="en-US" sz="3800" dirty="0" err="1" smtClean="0"/>
              <a:t>Brainpop</a:t>
            </a:r>
            <a:r>
              <a:rPr lang="en-US" sz="3800" dirty="0" smtClean="0"/>
              <a:t> icon, and you will find the assignment on your assignments page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29721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12865" y="-321275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</a:t>
            </a:r>
            <a:r>
              <a:rPr lang="en-US" sz="6000" smtClean="0"/>
              <a:t>Ringer 4/15/19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31817" y="304798"/>
            <a:ext cx="10911840" cy="623533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If we wanted to design a new video game, where would you start?</a:t>
            </a:r>
          </a:p>
          <a:p>
            <a:pPr marL="0" indent="0">
              <a:buNone/>
            </a:pPr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and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Is it possible to add pieces to a model without adding a new work plane?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68586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12865" y="-321275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4/16/19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31817" y="304798"/>
            <a:ext cx="10911840" cy="623533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After creating game dynamics and aesthetics what would you do?</a:t>
            </a:r>
          </a:p>
          <a:p>
            <a:pPr marL="0" indent="0">
              <a:buNone/>
            </a:pPr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and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allows you to duplicate </a:t>
            </a:r>
            <a:r>
              <a:rPr lang="en-US" sz="5500" smtClean="0"/>
              <a:t>a model?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153161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12865" y="-321275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4/17/19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31817" y="304798"/>
            <a:ext cx="10911840" cy="623533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After setting game rules, aesthetics, dynamics, and processes what needs to happen?</a:t>
            </a:r>
          </a:p>
          <a:p>
            <a:pPr marL="0" indent="0">
              <a:buNone/>
            </a:pPr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and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How do you select multiple pieces of a model </a:t>
            </a:r>
            <a:r>
              <a:rPr lang="en-US" sz="5500" smtClean="0"/>
              <a:t>for grouping?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117101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12865" y="-321275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4/18/19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31817" y="304798"/>
            <a:ext cx="10911840" cy="623533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Once game play, aesthetics, rules, and dynamics are verified what can we do with the game?</a:t>
            </a:r>
          </a:p>
          <a:p>
            <a:pPr marL="0" indent="0">
              <a:buNone/>
            </a:pPr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and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tool is used to ensure that pieces are </a:t>
            </a:r>
            <a:r>
              <a:rPr lang="en-US" sz="5500" smtClean="0"/>
              <a:t>stacked correctly?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54185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12865" y="-321275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4/19/19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31817" y="304798"/>
            <a:ext cx="10911840" cy="623533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is the first thing that should be coded in a digital game?</a:t>
            </a:r>
          </a:p>
          <a:p>
            <a:pPr marL="0" indent="0">
              <a:buNone/>
            </a:pPr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and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do you use to make cut outs or holes?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271465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1/14/19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1412" y="1271451"/>
            <a:ext cx="9905999" cy="45197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500" dirty="0" smtClean="0"/>
              <a:t>What is an invention?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373250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12865" y="-321275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4/22/19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31817" y="304798"/>
            <a:ext cx="10911840" cy="623533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would you code after you set up your environment?</a:t>
            </a:r>
          </a:p>
          <a:p>
            <a:pPr marL="0" indent="0">
              <a:buNone/>
            </a:pPr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and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will we do first in order to design our model </a:t>
            </a:r>
            <a:r>
              <a:rPr lang="en-US" sz="5500" smtClean="0"/>
              <a:t>for printing?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245361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12865" y="-321275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4/23/19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31817" y="304798"/>
            <a:ext cx="10911840" cy="623533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are character movements and object actions in a game called?</a:t>
            </a:r>
          </a:p>
          <a:p>
            <a:pPr marL="0" indent="0">
              <a:buNone/>
            </a:pPr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and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After sketching and dimensioning, what is the first thing we have to do to start creating </a:t>
            </a:r>
            <a:r>
              <a:rPr lang="en-US" sz="5500" smtClean="0"/>
              <a:t>our models?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338091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12865" y="-321275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4/24/19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31817" y="304798"/>
            <a:ext cx="10911840" cy="623533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do we call the interaction in a game between the game and a player?</a:t>
            </a:r>
          </a:p>
          <a:p>
            <a:pPr marL="0" indent="0">
              <a:buNone/>
            </a:pPr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and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should we do if we discover </a:t>
            </a:r>
            <a:r>
              <a:rPr lang="en-US" sz="5500" smtClean="0"/>
              <a:t>our sketches need to be changed as we model?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120602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12865" y="-321275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4/25/19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31817" y="304798"/>
            <a:ext cx="10911840" cy="623533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is the goal of the game known as?</a:t>
            </a:r>
          </a:p>
          <a:p>
            <a:pPr marL="0" indent="0">
              <a:buNone/>
            </a:pPr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and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should we do after we create our model in its general form?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134459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12865" y="-321275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4/26/19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31817" y="304798"/>
            <a:ext cx="10911840" cy="623533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is one similarity between digital and analog games?</a:t>
            </a:r>
          </a:p>
          <a:p>
            <a:pPr marL="0" indent="0">
              <a:buNone/>
            </a:pPr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and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do we need to do to finalize </a:t>
            </a:r>
            <a:r>
              <a:rPr lang="en-US" sz="5500" smtClean="0"/>
              <a:t>our project?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321652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12865" y="-321275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4/29/19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31817" y="304798"/>
            <a:ext cx="10911840" cy="623533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How is writing code similar to instructions for doing something?</a:t>
            </a:r>
          </a:p>
          <a:p>
            <a:pPr marL="0" indent="0">
              <a:buNone/>
            </a:pPr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and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How does coding impact our daily lives?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341832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12865" y="-321275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4/30/19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31817" y="304798"/>
            <a:ext cx="10911840" cy="623533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8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What happens if extra code is put into a program?</a:t>
            </a:r>
          </a:p>
          <a:p>
            <a:pPr marL="0" indent="0">
              <a:buNone/>
            </a:pPr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6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and 7</a:t>
            </a:r>
            <a:r>
              <a:rPr lang="en-US" sz="5500" baseline="30000" dirty="0" smtClean="0"/>
              <a:t>th</a:t>
            </a:r>
            <a:r>
              <a:rPr lang="en-US" sz="5500" dirty="0" smtClean="0"/>
              <a:t> Grade – List 3 coding blocks that you have used the most?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413905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12865" y="-321275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5/1/19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31817" y="304798"/>
            <a:ext cx="10911840" cy="62353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5500" dirty="0"/>
          </a:p>
          <a:p>
            <a:pPr marL="0" indent="0" algn="ctr">
              <a:buNone/>
            </a:pPr>
            <a:r>
              <a:rPr lang="en-US" sz="7500" dirty="0" smtClean="0"/>
              <a:t>What is a loop used for </a:t>
            </a:r>
            <a:r>
              <a:rPr lang="en-US" sz="7500" smtClean="0"/>
              <a:t>in your code?</a:t>
            </a:r>
            <a:endParaRPr lang="en-US" sz="7500" dirty="0" smtClean="0"/>
          </a:p>
          <a:p>
            <a:pPr marL="0" indent="0">
              <a:buNone/>
            </a:pPr>
            <a:endParaRPr lang="en-US" sz="5500" dirty="0" smtClean="0"/>
          </a:p>
        </p:txBody>
      </p:sp>
    </p:spTree>
    <p:extLst>
      <p:ext uri="{BB962C8B-B14F-4D97-AF65-F5344CB8AC3E}">
        <p14:creationId xmlns:p14="http://schemas.microsoft.com/office/powerpoint/2010/main" val="222189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51858" y="0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Bell Ringer 5/2/19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7314" y="1018903"/>
            <a:ext cx="10911840" cy="371856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55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7500" dirty="0" smtClean="0"/>
              <a:t>Why do we use function blocks in our coding?</a:t>
            </a:r>
          </a:p>
          <a:p>
            <a:pPr marL="0" indent="0">
              <a:buNone/>
            </a:pPr>
            <a:endParaRPr lang="en-US" sz="5500" dirty="0" smtClean="0"/>
          </a:p>
        </p:txBody>
      </p:sp>
    </p:spTree>
    <p:extLst>
      <p:ext uri="{BB962C8B-B14F-4D97-AF65-F5344CB8AC3E}">
        <p14:creationId xmlns:p14="http://schemas.microsoft.com/office/powerpoint/2010/main" val="306195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51858" y="0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Bell Ringer 5/3/19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7314" y="1193074"/>
            <a:ext cx="10911840" cy="4545875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en-US" sz="4500" dirty="0">
              <a:solidFill>
                <a:schemeClr val="bg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7500" dirty="0" smtClean="0"/>
              <a:t>What are conditional statements used for in coding? (ex. If___ then____, or </a:t>
            </a:r>
            <a:r>
              <a:rPr lang="en-US" sz="7500" dirty="0" err="1" smtClean="0"/>
              <a:t>while____do</a:t>
            </a:r>
            <a:r>
              <a:rPr lang="en-US" sz="7500" dirty="0" smtClean="0"/>
              <a:t>____)</a:t>
            </a:r>
          </a:p>
          <a:p>
            <a:pPr marL="0" indent="0">
              <a:buNone/>
            </a:pPr>
            <a:endParaRPr lang="en-US" sz="5500" dirty="0" smtClean="0"/>
          </a:p>
        </p:txBody>
      </p:sp>
    </p:spTree>
    <p:extLst>
      <p:ext uri="{BB962C8B-B14F-4D97-AF65-F5344CB8AC3E}">
        <p14:creationId xmlns:p14="http://schemas.microsoft.com/office/powerpoint/2010/main" val="169855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1/15/19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1412" y="1271451"/>
            <a:ext cx="9905999" cy="45197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500" dirty="0" smtClean="0"/>
              <a:t>What is an innovation?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257626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51858" y="0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Bell Ringer 5/6/19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7314" y="1193074"/>
            <a:ext cx="10911840" cy="454587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en-US" sz="4500" dirty="0">
              <a:solidFill>
                <a:schemeClr val="bg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7500" smtClean="0"/>
              <a:t>What block(s) </a:t>
            </a:r>
            <a:r>
              <a:rPr lang="en-US" sz="7500" dirty="0" smtClean="0"/>
              <a:t>do we use to get our sprite from one place </a:t>
            </a:r>
            <a:r>
              <a:rPr lang="en-US" sz="7500" smtClean="0"/>
              <a:t>to another?</a:t>
            </a:r>
            <a:endParaRPr lang="en-US" sz="5500" dirty="0" smtClean="0"/>
          </a:p>
        </p:txBody>
      </p:sp>
    </p:spTree>
    <p:extLst>
      <p:ext uri="{BB962C8B-B14F-4D97-AF65-F5344CB8AC3E}">
        <p14:creationId xmlns:p14="http://schemas.microsoft.com/office/powerpoint/2010/main" val="164405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51858" y="0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Bell Ringer 5/8/19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7314" y="1193074"/>
            <a:ext cx="10911840" cy="454587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en-US" sz="4500" dirty="0">
              <a:solidFill>
                <a:schemeClr val="bg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7500" dirty="0" smtClean="0"/>
              <a:t>What kind of statement is a </a:t>
            </a:r>
            <a:r>
              <a:rPr lang="en-US" sz="7500" dirty="0" err="1" smtClean="0"/>
              <a:t>while___do</a:t>
            </a:r>
            <a:r>
              <a:rPr lang="en-US" sz="7500" smtClean="0"/>
              <a:t>____ block?</a:t>
            </a:r>
            <a:endParaRPr lang="en-US" sz="5500" dirty="0" smtClean="0"/>
          </a:p>
        </p:txBody>
      </p:sp>
    </p:spTree>
    <p:extLst>
      <p:ext uri="{BB962C8B-B14F-4D97-AF65-F5344CB8AC3E}">
        <p14:creationId xmlns:p14="http://schemas.microsoft.com/office/powerpoint/2010/main" val="99402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51858" y="0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Bell Ringer 5/9/19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7314" y="1193074"/>
            <a:ext cx="10911840" cy="454587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en-US" sz="4500" dirty="0">
              <a:solidFill>
                <a:schemeClr val="bg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7500" dirty="0" smtClean="0"/>
              <a:t>What purpose do function blocks serve?</a:t>
            </a:r>
            <a:endParaRPr lang="en-US" sz="5500" dirty="0" smtClean="0"/>
          </a:p>
        </p:txBody>
      </p:sp>
    </p:spTree>
    <p:extLst>
      <p:ext uri="{BB962C8B-B14F-4D97-AF65-F5344CB8AC3E}">
        <p14:creationId xmlns:p14="http://schemas.microsoft.com/office/powerpoint/2010/main" val="157523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51858" y="0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Bell Ringer </a:t>
            </a:r>
            <a:r>
              <a:rPr lang="en-US" sz="6000" dirty="0" smtClean="0"/>
              <a:t>5/10/19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7314" y="1193074"/>
            <a:ext cx="10911840" cy="454587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en-US" sz="4500" dirty="0">
              <a:solidFill>
                <a:schemeClr val="bg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7500" dirty="0" smtClean="0"/>
              <a:t>What is the </a:t>
            </a:r>
            <a:r>
              <a:rPr lang="en-US" sz="7500" dirty="0" smtClean="0"/>
              <a:t>purpose </a:t>
            </a:r>
            <a:r>
              <a:rPr lang="en-US" sz="7500" dirty="0" smtClean="0"/>
              <a:t>of the When </a:t>
            </a:r>
            <a:r>
              <a:rPr lang="en-US" sz="7500" dirty="0"/>
              <a:t>R</a:t>
            </a:r>
            <a:r>
              <a:rPr lang="en-US" sz="7500" dirty="0" smtClean="0"/>
              <a:t>un block?</a:t>
            </a:r>
            <a:endParaRPr lang="en-US" sz="5500" dirty="0" smtClean="0"/>
          </a:p>
        </p:txBody>
      </p:sp>
    </p:spTree>
    <p:extLst>
      <p:ext uri="{BB962C8B-B14F-4D97-AF65-F5344CB8AC3E}">
        <p14:creationId xmlns:p14="http://schemas.microsoft.com/office/powerpoint/2010/main" val="401013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1/16/19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1412" y="1271451"/>
            <a:ext cx="9905999" cy="45197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500" dirty="0" smtClean="0"/>
              <a:t>What special training or education might an innovator </a:t>
            </a:r>
            <a:r>
              <a:rPr lang="en-US" sz="5500" smtClean="0"/>
              <a:t>or inventor need?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231741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Bell Ringer 1/17/19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1412" y="1271451"/>
            <a:ext cx="9905999" cy="45197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500" dirty="0" smtClean="0"/>
              <a:t>What do we need to do for our presenters to be a good audience?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139594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ustom 3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1D39A"/>
      </a:hlink>
      <a:folHlink>
        <a:srgbClr val="003E6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5522</TotalTime>
  <Words>2220</Words>
  <Application>Microsoft Office PowerPoint</Application>
  <PresentationFormat>Widescreen</PresentationFormat>
  <Paragraphs>323</Paragraphs>
  <Slides>73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7" baseType="lpstr">
      <vt:lpstr>Arial</vt:lpstr>
      <vt:lpstr>Trebuchet MS</vt:lpstr>
      <vt:lpstr>Tw Cen MT</vt:lpstr>
      <vt:lpstr>Circuit</vt:lpstr>
      <vt:lpstr>Bell Ringer 1/7/19</vt:lpstr>
      <vt:lpstr>Bell Ringer 1/8/19</vt:lpstr>
      <vt:lpstr>Bell Ringer 1/9/19</vt:lpstr>
      <vt:lpstr>Bell Ringer 1/10/19</vt:lpstr>
      <vt:lpstr>Bell Ringer 1/11/19</vt:lpstr>
      <vt:lpstr>Bell Ringer 1/14/19</vt:lpstr>
      <vt:lpstr>Bell Ringer 1/15/19</vt:lpstr>
      <vt:lpstr>Bell Ringer 1/16/19</vt:lpstr>
      <vt:lpstr>Bell Ringer 1/17/19</vt:lpstr>
      <vt:lpstr>Bell Ringer 1/18/19</vt:lpstr>
      <vt:lpstr>Bell Ringer 1/22/19</vt:lpstr>
      <vt:lpstr>Bell Ringer 1/23/19</vt:lpstr>
      <vt:lpstr>Bell Ringer 1/24/19</vt:lpstr>
      <vt:lpstr>Bell Ringer 1/25/19</vt:lpstr>
      <vt:lpstr>Bell Ringer 1/28/19</vt:lpstr>
      <vt:lpstr>Bell Ringer 1/30/19</vt:lpstr>
      <vt:lpstr>Bell Ringer 1/31/19</vt:lpstr>
      <vt:lpstr>Bell Ringer 2/1/19</vt:lpstr>
      <vt:lpstr>Bell Ringer 2/4/19</vt:lpstr>
      <vt:lpstr>Bell Ringer 2/5/19</vt:lpstr>
      <vt:lpstr>Bell Ringer 2/11/19</vt:lpstr>
      <vt:lpstr>Bell Ringer 2/12/19</vt:lpstr>
      <vt:lpstr>Bell Ringer 2/14/19</vt:lpstr>
      <vt:lpstr>Bell Ringer 2/15/19</vt:lpstr>
      <vt:lpstr>Bell Ringer 2/25/19</vt:lpstr>
      <vt:lpstr>Bell Ringer 2/26/19</vt:lpstr>
      <vt:lpstr>Bell Ringer 2/27/19</vt:lpstr>
      <vt:lpstr>Bell Ringer 2/28/19</vt:lpstr>
      <vt:lpstr>Bell Ringer 3/1/19</vt:lpstr>
      <vt:lpstr>Bell Ringer 3/4/19</vt:lpstr>
      <vt:lpstr>Bell Ringer 3/6/19</vt:lpstr>
      <vt:lpstr>Bell Ringer 3/7/19</vt:lpstr>
      <vt:lpstr>Bell Ringer 3/8/19</vt:lpstr>
      <vt:lpstr>Bell Ringer 3/11/19</vt:lpstr>
      <vt:lpstr>Bell Ringer 3/12/19</vt:lpstr>
      <vt:lpstr>Bell Ringer 3/13/19</vt:lpstr>
      <vt:lpstr>Bell Ringer 3/14/19</vt:lpstr>
      <vt:lpstr>Bell Ringer 3/15/19</vt:lpstr>
      <vt:lpstr>Bell Ringer 3/18/19</vt:lpstr>
      <vt:lpstr>Bell Ringer 3/19/19</vt:lpstr>
      <vt:lpstr>Bell Ringer 3/20/19</vt:lpstr>
      <vt:lpstr>MIT App Inventor</vt:lpstr>
      <vt:lpstr>MIT App Inventor</vt:lpstr>
      <vt:lpstr>Bell Ringer 3/21/19</vt:lpstr>
      <vt:lpstr>Bell Ringer 3/22/19</vt:lpstr>
      <vt:lpstr>Bell Ringer 3/25/19</vt:lpstr>
      <vt:lpstr>Bell Ringer 3/26/19</vt:lpstr>
      <vt:lpstr>Bell Ringer 3/27/19</vt:lpstr>
      <vt:lpstr>Bell Ringer 3/28/19</vt:lpstr>
      <vt:lpstr>Quiz</vt:lpstr>
      <vt:lpstr>Bell Ringer 4/08/19</vt:lpstr>
      <vt:lpstr>Bell Ringer 4/09/19</vt:lpstr>
      <vt:lpstr>Bell Ringer 4/10/19</vt:lpstr>
      <vt:lpstr>Extension Activity</vt:lpstr>
      <vt:lpstr>Bell Ringer 4/15/19</vt:lpstr>
      <vt:lpstr>Bell Ringer 4/16/19</vt:lpstr>
      <vt:lpstr>Bell Ringer 4/17/19</vt:lpstr>
      <vt:lpstr>Bell Ringer 4/18/19</vt:lpstr>
      <vt:lpstr>Bell Ringer 4/19/19</vt:lpstr>
      <vt:lpstr>Bell Ringer 4/22/19</vt:lpstr>
      <vt:lpstr>Bell Ringer 4/23/19</vt:lpstr>
      <vt:lpstr>Bell Ringer 4/24/19</vt:lpstr>
      <vt:lpstr>Bell Ringer 4/25/19</vt:lpstr>
      <vt:lpstr>Bell Ringer 4/26/19</vt:lpstr>
      <vt:lpstr>Bell Ringer 4/29/19</vt:lpstr>
      <vt:lpstr>Bell Ringer 4/30/19</vt:lpstr>
      <vt:lpstr>Bell Ringer 5/1/19</vt:lpstr>
      <vt:lpstr>Bell Ringer 5/2/19</vt:lpstr>
      <vt:lpstr>Bell Ringer 5/3/19</vt:lpstr>
      <vt:lpstr>Bell Ringer 5/6/19</vt:lpstr>
      <vt:lpstr>Bell Ringer 5/8/19</vt:lpstr>
      <vt:lpstr>Bell Ringer 5/9/19</vt:lpstr>
      <vt:lpstr>Bell Ringer 5/10/19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 1/7/19</dc:title>
  <dc:creator>Richard White</dc:creator>
  <cp:lastModifiedBy>Richard White</cp:lastModifiedBy>
  <cp:revision>105</cp:revision>
  <dcterms:created xsi:type="dcterms:W3CDTF">2019-01-07T12:51:06Z</dcterms:created>
  <dcterms:modified xsi:type="dcterms:W3CDTF">2019-05-10T18:47:00Z</dcterms:modified>
</cp:coreProperties>
</file>